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8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82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82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1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83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4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81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7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3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999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42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AC180-C4AD-4709-B31F-F18E95791A5F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FF9E4-022C-4607-B9E3-4EBAE578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52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ENGINEERING</a:t>
            </a:r>
            <a:br>
              <a:rPr lang="en-US" dirty="0" smtClean="0"/>
            </a:br>
            <a:r>
              <a:rPr lang="en-US" dirty="0" smtClean="0"/>
              <a:t>MMC204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4419600"/>
            <a:ext cx="4301098" cy="2133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Presented by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Divyashree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K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Professor</a:t>
            </a:r>
            <a:b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MCA</a:t>
            </a:r>
            <a:endParaRPr lang="en-US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0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652" y="1266981"/>
            <a:ext cx="8229600" cy="1143000"/>
          </a:xfrm>
        </p:spPr>
        <p:txBody>
          <a:bodyPr/>
          <a:lstStyle/>
          <a:p>
            <a:r>
              <a:rPr lang="en-US" b="1" dirty="0"/>
              <a:t>Case Study: Agile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case study examines how an organization successfully implemented agile practices to improve software development processes and deliver better outcomes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study highlights challenges faced during the transition to agile, such as resistance to change, lack of training, and cultural differences in team structures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showcases the strategies used to overcome these challenges, including leadership support, agile training programs, and cross-functional collaboration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case study demonstrates the benefits of agile implementation, such as increased productivity, improved quality, faster time-to-market, and enhanced customer satisfaction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provides valuable insights and lessons learned for organizations considering adopting agile methodologies to transform their software development practices.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70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>
            <a:no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process and agile development are critical components of modern software engineering, enabling organizations to deliver high-quality products efficiently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different process models, perspectives, and specialized techniques is essential for managing complexity and mitigating risks in the team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Agile methodologies offer flexibility, adaptability, and collaboration, allowing teams to respond effectively to changing requirements and market demands in the workflow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adopting agile principles and practices, organizations can improve productivity, quality, and customer satisfaction in their software development efforts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learning and improvement are key to staying competitive in the ever-evolving field of software engineering, for better business and technology practices.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1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48" y="72397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Software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engineering is a discipline focused on developing and maintaining software systems in a systematic and efficient manner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incorporates various principles, methods, and tools to ensure the production of high-quality, reliable, and cost-effective software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engineering addresses the complexities of large-scale software development projects, mitigating risks and ensuring project success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emphasizes a structured approach to software development, including requirements gathering, design, implementation, testing, and maintenance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primary goal is to create software that meets user needs, is maintainable over time, and adheres to specified quality standards.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55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63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652" y="609600"/>
            <a:ext cx="8229600" cy="1143000"/>
          </a:xfrm>
        </p:spPr>
        <p:txBody>
          <a:bodyPr/>
          <a:lstStyle/>
          <a:p>
            <a:r>
              <a:rPr lang="en-US" b="1" dirty="0"/>
              <a:t>Software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software process is a structured set of activities required to develop a software system, encompassing tasks, methods, and techniques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provides a roadmap for software development teams, outlining the steps to be followed from project initiation to deployment and maintenance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software process aims to improve the predictability, repeatability, and quality of software development efforts, improving overall project workflow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process models exist, each suited to different project characteristics, organizational structures, and development environments that might exist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Choosing the right software process is crucial for managing complexity, mitigating risks, and delivering successful software products for the team.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2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7" y="838200"/>
            <a:ext cx="8229600" cy="1143000"/>
          </a:xfrm>
        </p:spPr>
        <p:txBody>
          <a:bodyPr/>
          <a:lstStyle/>
          <a:p>
            <a:r>
              <a:rPr lang="en-US" b="1" dirty="0"/>
              <a:t>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software engineering, 'perspective' refers to different viewpoints and considerations taken into account during the development lifecycle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perspectives might include technical aspects, user requirements, business goals, and regulatory constraints, requiring a nuanced outlook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various perspectives ensures that the software meets the needs of all stakeholders, while also ensuring satisfaction and quality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helps identify potential conflicts, trade-offs, and synergies between different aspects of the project and stakeholders involved with the project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Adopting a holistic perspective fosters better decision-making, collaboration, and innovation in the software development process for all people.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136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8229600" cy="1143000"/>
          </a:xfrm>
        </p:spPr>
        <p:txBody>
          <a:bodyPr/>
          <a:lstStyle/>
          <a:p>
            <a:r>
              <a:rPr lang="en-US" b="1" dirty="0"/>
              <a:t>Specialized Process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Autofit/>
          </a:bodyPr>
          <a:lstStyle/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Specialized process models are tailored to specific types of software projects or domains, such as embedded systems, web applications, or mobile apps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models address the unique challenges and requirements of their respective domains, offering optimized approaches to development and design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 of specialized process models include the Cleanroom process for high-reliability systems and the Feature-Driven Development for large projects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leverage best practices and domain-specific knowledge to improve efficiency, quality, and reduce risks associated with the development of the product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Selecting the appropriate specialized process model can significantly enhance the success of software projects in specific contexts to yield the best results.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3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r>
              <a:rPr lang="en-US" b="1" dirty="0"/>
              <a:t>Introduction to Agility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en-US" sz="1800" dirty="0"/>
              <a:t>Agility in software development emphasizes flexibility, adaptability, and collaboration in response to rapidly changing requirements and market conditions</a:t>
            </a:r>
            <a:r>
              <a:rPr lang="en-US" sz="1800" dirty="0" smtClean="0"/>
              <a:t>.</a:t>
            </a:r>
            <a:endParaRPr lang="en-US" sz="1800" dirty="0"/>
          </a:p>
          <a:p>
            <a:r>
              <a:rPr lang="en-US" sz="1800" dirty="0"/>
              <a:t>It promotes iterative development, continuous feedback, and self-organizing teams to deliver value incrementally and adapt to evolving needs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Agile methodologies prioritize customer satisfaction through early and continuous delivery of working software, ensuring happy clients and customers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The Agile Manifesto outlines key principles such as embracing change, valuing individuals and interactions, and delivering working software frequently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The Agile Manifesto outlines key principles such as embracing change, valuing individuals and interactions, and delivering working software frequently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Adopting agility enables organizations to respond quickly to market demands, reduce risks, and deliver innovative solutions effectively, and rapidly.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19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48" y="1066800"/>
            <a:ext cx="8229600" cy="1143000"/>
          </a:xfrm>
        </p:spPr>
        <p:txBody>
          <a:bodyPr/>
          <a:lstStyle/>
          <a:p>
            <a:r>
              <a:rPr lang="en-US" b="1" dirty="0"/>
              <a:t>Agile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>
            <a:no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agile process is a software development approach based on iterative and incremental development, collaboration, and continuous feedback loops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emphasizes breaking down complex projects into smaller, manageable iterations, allowing teams to adapt to changing requirements quickly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Agile processes prioritize frequent communication, self-organization, and technical excellence to deliver high-quality software efficiently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Popular agile frameworks include Scrum, Kanban, and Lean, each offering different structures and guidelines for managing software development efforts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Implementing an agile process empowers teams to respond effectively to evolving business needs and deliver value to customers continuously over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36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r>
              <a:rPr lang="en-US" b="1" dirty="0"/>
              <a:t>Extreme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Extreme Programming (XP) is an agile software development framework that focuses on code quality, customer involvement, and continuous testing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promotes practices such as pair programming, test-driven development, continuous integration, and simple design to improve software quality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XP emphasizes frequent releases, close collaboration with customers, and collective ownership of the code to ensure alignment with requirements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core values of XP include communication, simplicity, feedback, courage, and respect, guiding teams in their development efforts and workflow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Adopting XP principles helps teams deliver high-quality software rapidly, adapt to changing needs effectively, and foster a collaborative environment.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0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85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143000"/>
          </a:xfrm>
        </p:spPr>
        <p:txBody>
          <a:bodyPr/>
          <a:lstStyle/>
          <a:p>
            <a:r>
              <a:rPr lang="en-US" b="1" dirty="0"/>
              <a:t>XP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XP process involves a series of iterative cycles, including planning, coding, testing, and releasing software in short intervals to clients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iteration focuses on delivering working software that meets specific customer needs, ensuring continuous feedback and alignment with expectations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XP emphasizes test-driven development, where tests are written before code, guiding the development process and ensuring code quality during each iteration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Continuous integration ensures that code changes are integrated frequently, minimizing integration issues and promoting a stable codebase and team workflow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XP process promotes simplicity, collaboration, and adaptability, enabling teams to respond effectively to changing requirements and deliver value quickly.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2" y="152401"/>
            <a:ext cx="8030696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80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1175</Words>
  <Application>Microsoft Office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SOFTWARE ENGINEERING MMC204</vt:lpstr>
      <vt:lpstr>Introduction to Software Engineering</vt:lpstr>
      <vt:lpstr>Software Process</vt:lpstr>
      <vt:lpstr>Perspective</vt:lpstr>
      <vt:lpstr>Specialized Process Models</vt:lpstr>
      <vt:lpstr>Introduction to Agility</vt:lpstr>
      <vt:lpstr>Agile Process</vt:lpstr>
      <vt:lpstr>Extreme Programming</vt:lpstr>
      <vt:lpstr>XP Process</vt:lpstr>
      <vt:lpstr>Case Study: Agile Implementation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Google</cp:lastModifiedBy>
  <cp:revision>16</cp:revision>
  <dcterms:created xsi:type="dcterms:W3CDTF">2025-05-15T16:36:20Z</dcterms:created>
  <dcterms:modified xsi:type="dcterms:W3CDTF">2025-05-16T04:29:32Z</dcterms:modified>
</cp:coreProperties>
</file>